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328" y="-335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2018/3/15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2018/3/15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vsdx"/><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3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29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3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12036</TotalTime>
  <Words>19941</Words>
  <Application>Microsoft Office PowerPoint</Application>
  <PresentationFormat>画面に合わせる (4:3)</PresentationFormat>
  <Paragraphs>2025</Paragraphs>
  <Slides>123</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123</vt:i4>
      </vt:variant>
    </vt:vector>
  </HeadingPairs>
  <TitlesOfParts>
    <vt:vector size="127"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1307</cp:revision>
  <dcterms:created xsi:type="dcterms:W3CDTF">2016-01-14T23:49:10Z</dcterms:created>
  <dcterms:modified xsi:type="dcterms:W3CDTF">2018-03-15T05:51:48Z</dcterms:modified>
</cp:coreProperties>
</file>